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5" r:id="rId4"/>
    <p:sldId id="257" r:id="rId5"/>
    <p:sldId id="261" r:id="rId6"/>
    <p:sldId id="273" r:id="rId7"/>
    <p:sldId id="263" r:id="rId8"/>
    <p:sldId id="264" r:id="rId9"/>
    <p:sldId id="262" r:id="rId10"/>
    <p:sldId id="259" r:id="rId11"/>
    <p:sldId id="276" r:id="rId12"/>
    <p:sldId id="277" r:id="rId13"/>
    <p:sldId id="278" r:id="rId14"/>
    <p:sldId id="265" r:id="rId15"/>
    <p:sldId id="266" r:id="rId16"/>
    <p:sldId id="267" r:id="rId17"/>
    <p:sldId id="268" r:id="rId18"/>
    <p:sldId id="269" r:id="rId19"/>
    <p:sldId id="274" r:id="rId20"/>
    <p:sldId id="270" r:id="rId21"/>
    <p:sldId id="272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A76-9AC1-4AC1-AE44-199FB0A48D5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3C9-5F5B-40F0-BB48-FAC20418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A76-9AC1-4AC1-AE44-199FB0A48D5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3C9-5F5B-40F0-BB48-FAC20418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A76-9AC1-4AC1-AE44-199FB0A48D5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3C9-5F5B-40F0-BB48-FAC20418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A76-9AC1-4AC1-AE44-199FB0A48D5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3C9-5F5B-40F0-BB48-FAC20418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A76-9AC1-4AC1-AE44-199FB0A48D5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3C9-5F5B-40F0-BB48-FAC20418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6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A76-9AC1-4AC1-AE44-199FB0A48D5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3C9-5F5B-40F0-BB48-FAC20418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4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A76-9AC1-4AC1-AE44-199FB0A48D5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3C9-5F5B-40F0-BB48-FAC20418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1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A76-9AC1-4AC1-AE44-199FB0A48D5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3C9-5F5B-40F0-BB48-FAC20418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5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A76-9AC1-4AC1-AE44-199FB0A48D5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3C9-5F5B-40F0-BB48-FAC20418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2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A76-9AC1-4AC1-AE44-199FB0A48D5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3C9-5F5B-40F0-BB48-FAC20418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A76-9AC1-4AC1-AE44-199FB0A48D5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3C9-5F5B-40F0-BB48-FAC20418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7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FFA76-9AC1-4AC1-AE44-199FB0A48D5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793C9-5F5B-40F0-BB48-FAC20418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0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Medisoft – </a:t>
            </a:r>
            <a:r>
              <a:rPr lang="en-US" dirty="0" err="1" smtClean="0"/>
              <a:t>officePay</a:t>
            </a:r>
            <a:r>
              <a:rPr lang="en-US" dirty="0" smtClean="0"/>
              <a:t> - Demo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wner\AppData\Local\Temp\SNAGHTML5cefe0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05600" y="3962400"/>
            <a:ext cx="762000" cy="304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086600" y="4343401"/>
            <a:ext cx="0" cy="5102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29200" y="490672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Confirmation ID, showing reconciliation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Office Pay can be launched from 3 locations in Medisoft:</a:t>
            </a:r>
          </a:p>
          <a:p>
            <a:pPr marL="514350" indent="-514350">
              <a:buAutoNum type="arabicPeriod"/>
            </a:pPr>
            <a:r>
              <a:rPr lang="en-US" dirty="0" smtClean="0"/>
              <a:t>Transaction Entry</a:t>
            </a:r>
          </a:p>
          <a:p>
            <a:pPr marL="514350" indent="-514350">
              <a:buAutoNum type="arabicPeriod"/>
            </a:pPr>
            <a:r>
              <a:rPr lang="en-US" dirty="0" smtClean="0"/>
              <a:t>Deposit List</a:t>
            </a:r>
          </a:p>
          <a:p>
            <a:pPr marL="514350" indent="-514350">
              <a:buAutoNum type="arabicPeriod"/>
            </a:pPr>
            <a:r>
              <a:rPr lang="en-US" dirty="0" smtClean="0"/>
              <a:t>Office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6" y="1752600"/>
            <a:ext cx="900906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703263" y="22860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OfficePay – Deposit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03263" y="22860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OfficePay – Office Hours</a:t>
            </a:r>
            <a:endParaRPr lang="en-US" dirty="0"/>
          </a:p>
        </p:txBody>
      </p:sp>
      <p:pic>
        <p:nvPicPr>
          <p:cNvPr id="2050" name="Picture 2" descr="C:\Users\Owner\AppData\Local\Temp\SNAGHTML15079e9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66800"/>
            <a:ext cx="8105775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0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Medisoft – ePay - Demo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3238500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838200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Patient receives message to pay bill from an eBill notification or </a:t>
            </a:r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US" sz="3200" dirty="0" smtClean="0">
                <a:solidFill>
                  <a:srgbClr val="FF0000"/>
                </a:solidFill>
              </a:rPr>
              <a:t>ailed statement.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207770"/>
            <a:ext cx="12190413" cy="646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06751" y="6157526"/>
            <a:ext cx="13335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590800" y="6321610"/>
            <a:ext cx="96998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60785" y="613694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Billing Options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440251" y="5486400"/>
            <a:ext cx="1120535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06751" y="5227204"/>
            <a:ext cx="13335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43656"/>
            <a:ext cx="12190413" cy="646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24200" y="3976048"/>
            <a:ext cx="1905000" cy="6039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87856" y="3810000"/>
            <a:ext cx="118394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2595" y="3020704"/>
            <a:ext cx="2263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Payment Amount, Message to Provider, and Payment Method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87856" y="3276599"/>
            <a:ext cx="1295400" cy="5277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24200" y="3415352"/>
            <a:ext cx="5867400" cy="482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87856" y="3822740"/>
            <a:ext cx="1295400" cy="4552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24200" y="2743200"/>
            <a:ext cx="5867400" cy="672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Owner\AppData\Local\Temp\SNAGHTML5ddcbe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240" y="195615"/>
            <a:ext cx="1219200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496" y="185738"/>
            <a:ext cx="13009563" cy="648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24200" y="4724400"/>
            <a:ext cx="2819400" cy="1371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87856" y="5437496"/>
            <a:ext cx="118394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2595" y="4648200"/>
            <a:ext cx="2263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</a:t>
            </a:r>
            <a:r>
              <a:rPr lang="en-US" dirty="0" err="1" smtClean="0"/>
              <a:t>eCheck</a:t>
            </a:r>
            <a:r>
              <a:rPr lang="en-US" dirty="0" smtClean="0"/>
              <a:t> information, and select submit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Temp\SNAGHTML5ceb5a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130111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195262"/>
            <a:ext cx="12190413" cy="646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276599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Confirmation page or “Receipt”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Owner\AppData\Local\Temp\SNAGHTML5d53130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2" y="-14785"/>
            <a:ext cx="12197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43400" y="6146856"/>
            <a:ext cx="685800" cy="302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029200" y="5334000"/>
            <a:ext cx="7620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43600" y="4668129"/>
            <a:ext cx="2263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BillFlash ePay button, pulls in payment transactions from MyProviderLink.com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wner\AppData\Local\Temp\SNAGHTML5d5140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2" y="9099"/>
            <a:ext cx="12197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300004" y="5138458"/>
            <a:ext cx="1219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80747" y="4538293"/>
            <a:ext cx="2263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Payment pulled in with Confirmation ID.  Payment can now be applied.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5003720"/>
            <a:ext cx="5181600" cy="241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Temp\SNAGHTML5ceb5a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130111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3936" y="5777132"/>
            <a:ext cx="762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66800" y="51816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“New”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AppData\Local\Temp\SNAGHTML5cebe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0"/>
            <a:ext cx="12197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3962400"/>
            <a:ext cx="6019800" cy="304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098977" y="5159829"/>
            <a:ext cx="0" cy="6313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6600" y="4790497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Payment Code, Activates OfficePay button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5856513"/>
            <a:ext cx="914400" cy="304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752600" y="4381500"/>
            <a:ext cx="17526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3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AppData\Local\Temp\SNAGHTML5cebe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0"/>
            <a:ext cx="12197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0" y="865496"/>
            <a:ext cx="1198245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3082662"/>
            <a:ext cx="2667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638800" y="3246746"/>
            <a:ext cx="96998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08785" y="306208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Payment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AppData\Local\Temp\SNAGHTML5cebe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0"/>
            <a:ext cx="12197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53127"/>
            <a:ext cx="12001500" cy="461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3385050"/>
            <a:ext cx="28956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867400" y="3549134"/>
            <a:ext cx="96998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38909" y="33644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Payment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AppData\Local\Temp\SNAGHTML5cebe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0"/>
            <a:ext cx="12197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2" y="851848"/>
            <a:ext cx="12134850" cy="482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3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831" cy="69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368812">
            <a:off x="2132710" y="1792324"/>
            <a:ext cx="91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******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AppData\Local\Temp\SNAGHTML5cebe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0"/>
            <a:ext cx="12197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65496"/>
            <a:ext cx="12144375" cy="482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3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14895</TotalTime>
  <Words>122</Words>
  <Application>Microsoft Office PowerPoint</Application>
  <PresentationFormat>On-screen Show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Medisoft – officePay -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Medisoft – ePay -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Medisoft – officePay - Demo</dc:title>
  <dc:creator>MSmith</dc:creator>
  <cp:lastModifiedBy>Shelly Boisvert</cp:lastModifiedBy>
  <cp:revision>10</cp:revision>
  <dcterms:created xsi:type="dcterms:W3CDTF">2012-11-02T14:49:08Z</dcterms:created>
  <dcterms:modified xsi:type="dcterms:W3CDTF">2013-12-11T17:15:29Z</dcterms:modified>
</cp:coreProperties>
</file>